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2" r:id="rId4"/>
    <p:sldId id="263" r:id="rId5"/>
    <p:sldId id="264" r:id="rId6"/>
  </p:sldIdLst>
  <p:sldSz cx="9144000" cy="4846638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7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1F104197-D8E0-4C56-B0DC-AF5E7F2CDC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42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5B6D6BCD-4F4D-4540-999B-01558CF76D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2671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F23B63B2-6FFB-47D6-991E-76E7CE5ED1C0}" type="slidenum">
              <a:rPr lang="zh-TW" altLang="en-US" smtClean="0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2551C67-B4EF-4F11-8A2E-61A27835AD18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3BE5CBB-ABCB-4ADD-AE31-626ACFAFE44E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204F415-E7AA-4FF7-918F-59694739A9D6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2B3D7E-FC92-41BF-B497-2B0B1FC90E53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97248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73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52278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TimothyLiang\TCM\&#32854;&#24466;&#35433;&#27468;\MIDI\hymnary332.mid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713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盡我所有歸給耶穌，甘心樂意全奉獻；</a:t>
            </a:r>
          </a:p>
          <a:p>
            <a:pPr algn="ctr" eaLnBrk="1" hangingPunct="1"/>
            <a:r>
              <a:rPr lang="en-US" altLang="zh-TW" sz="2800" dirty="0"/>
              <a:t>All to Jesus I surrender,  all to Him I freely give;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我今一生熱愛救主，天天活在祂面前。</a:t>
            </a:r>
          </a:p>
          <a:p>
            <a:pPr algn="ctr" eaLnBrk="1" hangingPunct="1"/>
            <a:r>
              <a:rPr lang="en-US" altLang="zh-TW" sz="2800" dirty="0"/>
              <a:t>I will ever love and trust Him,  in His presence daily live.</a:t>
            </a:r>
          </a:p>
          <a:p>
            <a:pPr algn="ctr" eaLnBrk="1" hangingPunct="1"/>
            <a:r>
              <a:rPr lang="zh-TW" altLang="en-US" dirty="0"/>
              <a:t>全所有奉獻，全所有奉獻，</a:t>
            </a:r>
          </a:p>
          <a:p>
            <a:pPr algn="ctr" eaLnBrk="1" hangingPunct="1"/>
            <a:r>
              <a:rPr lang="en-US" altLang="zh-TW" sz="2800" dirty="0"/>
              <a:t>I surrender all,  I surrender all. </a:t>
            </a:r>
          </a:p>
          <a:p>
            <a:pPr algn="ctr" eaLnBrk="1" hangingPunct="1"/>
            <a:r>
              <a:rPr lang="zh-TW" altLang="en-US" dirty="0"/>
              <a:t>永遠歸給慈愛救主，全所有奉獻。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All to Thee my blessed Savior, I surrender all.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1588" y="47055"/>
            <a:ext cx="9144001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H312  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全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所有奉獻</a:t>
            </a:r>
            <a:r>
              <a:rPr lang="zh-TW" altLang="en-US" sz="2600" b="1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 SURRENDER ALL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  <p:pic>
        <p:nvPicPr>
          <p:cNvPr id="2057" name="hymnary332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232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7"/>
                  </p:tgtEl>
                </p:cond>
              </p:nextCondLst>
            </p:seq>
            <p:audio>
              <p:cMediaNode numSld="6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350" y="227013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H312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2/5)</a:t>
            </a:r>
          </a:p>
          <a:p>
            <a:pPr algn="ctr" eaLnBrk="1" hangingPunct="1"/>
            <a:r>
              <a:rPr lang="zh-TW" altLang="en-US"/>
              <a:t>盡我所有歸給耶穌，在祂腳前我俯伏；</a:t>
            </a:r>
          </a:p>
          <a:p>
            <a:pPr algn="ctr" eaLnBrk="1" hangingPunct="1"/>
            <a:r>
              <a:rPr lang="en-US" altLang="zh-TW" sz="2800"/>
              <a:t>All to Jesus I surrender,  humbly at His feet I bow,</a:t>
            </a:r>
            <a:endParaRPr lang="zh-TW" altLang="en-US" sz="2800"/>
          </a:p>
          <a:p>
            <a:pPr algn="ctr" eaLnBrk="1" hangingPunct="1"/>
            <a:r>
              <a:rPr lang="zh-TW" altLang="en-US"/>
              <a:t>罪中之樂棄如糞土，有主收留，我滿足。</a:t>
            </a:r>
          </a:p>
          <a:p>
            <a:pPr algn="ctr" eaLnBrk="1" hangingPunct="1"/>
            <a:r>
              <a:rPr lang="en-US" altLang="zh-TW" sz="2800"/>
              <a:t>Worldly pleasures all forsaken,  take me, Jesus, take me now.</a:t>
            </a:r>
          </a:p>
          <a:p>
            <a:pPr algn="ctr" eaLnBrk="1" hangingPunct="1"/>
            <a:r>
              <a:rPr lang="zh-TW" altLang="en-US"/>
              <a:t>全所有奉獻，全所有奉獻，</a:t>
            </a:r>
          </a:p>
          <a:p>
            <a:pPr algn="ctr" eaLnBrk="1" hangingPunct="1"/>
            <a:r>
              <a:rPr lang="en-US" altLang="zh-TW" sz="2800"/>
              <a:t>I surrender all,  I surrender all. </a:t>
            </a:r>
          </a:p>
          <a:p>
            <a:pPr algn="ctr" eaLnBrk="1" hangingPunct="1"/>
            <a:r>
              <a:rPr lang="zh-TW" altLang="en-US"/>
              <a:t>永遠歸給慈愛救主，全所有奉獻。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All to Thee, my blessed Savior,  I surrender all.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350" y="227013"/>
            <a:ext cx="9144000" cy="426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H312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3/5)</a:t>
            </a:r>
          </a:p>
          <a:p>
            <a:pPr algn="ctr" eaLnBrk="1" hangingPunct="1"/>
            <a:r>
              <a:rPr lang="zh-TW" altLang="en-US" dirty="0"/>
              <a:t>盡我所有歸給耶穌，我今對祢全歸依；</a:t>
            </a:r>
          </a:p>
          <a:p>
            <a:pPr algn="ctr" eaLnBrk="1" hangingPunct="1"/>
            <a:r>
              <a:rPr lang="en-US" altLang="zh-TW" sz="2800" dirty="0"/>
              <a:t>All to Jesus I surrender,  make me, Savior, wholly Thine;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聖靈見證何等堅固，祢是屬我，我屬祢。</a:t>
            </a:r>
          </a:p>
          <a:p>
            <a:pPr algn="ctr" eaLnBrk="1" hangingPunct="1"/>
            <a:r>
              <a:rPr lang="en-US" altLang="zh-TW" sz="2800" dirty="0"/>
              <a:t>May Thy Holy Spirit fill me,  may I know Thy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divine.</a:t>
            </a:r>
          </a:p>
          <a:p>
            <a:pPr algn="ctr" eaLnBrk="1" hangingPunct="1"/>
            <a:r>
              <a:rPr lang="zh-TW" altLang="en-US" dirty="0"/>
              <a:t>全所有奉獻，全所有奉獻，</a:t>
            </a:r>
          </a:p>
          <a:p>
            <a:pPr algn="ctr" eaLnBrk="1" hangingPunct="1"/>
            <a:r>
              <a:rPr lang="en-US" altLang="zh-TW" sz="2800" dirty="0"/>
              <a:t>I surrender all,  I surrender all. </a:t>
            </a:r>
          </a:p>
          <a:p>
            <a:pPr algn="ctr" eaLnBrk="1" hangingPunct="1"/>
            <a:r>
              <a:rPr lang="zh-TW" altLang="en-US" dirty="0"/>
              <a:t>永遠歸給慈愛救主，全所有奉獻。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All to Thee, my blessed Savior,  I surrender 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H312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4/5)</a:t>
            </a:r>
          </a:p>
          <a:p>
            <a:pPr algn="ctr" eaLnBrk="1" hangingPunct="1"/>
            <a:r>
              <a:rPr lang="zh-TW" altLang="en-US"/>
              <a:t>盡我所有歸給耶穌，我今仰望等候祢；</a:t>
            </a:r>
          </a:p>
          <a:p>
            <a:pPr algn="ctr" eaLnBrk="1" hangingPunct="1"/>
            <a:r>
              <a:rPr lang="en-US" altLang="zh-TW" sz="2800"/>
              <a:t>All to Jesus I surrender,  Lord, I give myself to Thee;</a:t>
            </a:r>
            <a:endParaRPr lang="zh-TW" altLang="en-US" sz="2800"/>
          </a:p>
          <a:p>
            <a:pPr algn="ctr" eaLnBrk="1" hangingPunct="1"/>
            <a:r>
              <a:rPr lang="zh-TW" altLang="en-US"/>
              <a:t>祢的愛心、能力、祝福，求祢向我多賜給。</a:t>
            </a:r>
          </a:p>
          <a:p>
            <a:pPr algn="ctr" eaLnBrk="1" hangingPunct="1"/>
            <a:r>
              <a:rPr lang="en-US" altLang="zh-TW" sz="2800"/>
              <a:t>Fill me with Thy love and power,  let Thy blessing fall on me.</a:t>
            </a:r>
          </a:p>
          <a:p>
            <a:pPr algn="ctr" eaLnBrk="1" hangingPunct="1"/>
            <a:r>
              <a:rPr lang="zh-TW" altLang="en-US"/>
              <a:t>全所有奉獻，全所有奉獻，</a:t>
            </a:r>
          </a:p>
          <a:p>
            <a:pPr algn="ctr" eaLnBrk="1" hangingPunct="1"/>
            <a:r>
              <a:rPr lang="en-US" altLang="zh-TW" sz="2800"/>
              <a:t>I surrender all,  I surrender all. </a:t>
            </a:r>
          </a:p>
          <a:p>
            <a:pPr algn="ctr" eaLnBrk="1" hangingPunct="1"/>
            <a:r>
              <a:rPr lang="zh-TW" altLang="en-US"/>
              <a:t>永遠歸給慈愛救主，全所有奉獻。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All to Thee, my blessed Savior,  I surrender all.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H312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5/5)</a:t>
            </a:r>
          </a:p>
          <a:p>
            <a:pPr algn="ctr" eaLnBrk="1" hangingPunct="1"/>
            <a:r>
              <a:rPr lang="zh-TW" altLang="en-US"/>
              <a:t>盡我所有歸給耶穌，聖火將我燒乾淨，</a:t>
            </a:r>
          </a:p>
          <a:p>
            <a:pPr algn="ctr" eaLnBrk="1" hangingPunct="1"/>
            <a:r>
              <a:rPr lang="en-US" altLang="zh-TW" sz="2800"/>
              <a:t>All to Jesus I surrender,  now I feel the sacred flame,</a:t>
            </a:r>
            <a:endParaRPr lang="zh-TW" altLang="en-US" sz="2800"/>
          </a:p>
          <a:p>
            <a:pPr algn="ctr" eaLnBrk="1" hangingPunct="1"/>
            <a:r>
              <a:rPr lang="zh-TW" altLang="en-US"/>
              <a:t>完全救恩何等豐富，榮耀、榮耀歸主名。</a:t>
            </a:r>
          </a:p>
          <a:p>
            <a:pPr algn="ctr" eaLnBrk="1" hangingPunct="1"/>
            <a:r>
              <a:rPr lang="en-US" altLang="zh-TW" sz="2800"/>
              <a:t>Oh, the joy of full salvation!  Glory, glory to His name.</a:t>
            </a:r>
          </a:p>
          <a:p>
            <a:pPr algn="ctr" eaLnBrk="1" hangingPunct="1"/>
            <a:r>
              <a:rPr lang="zh-TW" altLang="en-US"/>
              <a:t>全所有奉獻，全所有奉獻，</a:t>
            </a:r>
          </a:p>
          <a:p>
            <a:pPr algn="ctr" eaLnBrk="1" hangingPunct="1"/>
            <a:r>
              <a:rPr lang="en-US" altLang="zh-TW" sz="2800"/>
              <a:t>I surrender all,  I surrender all. </a:t>
            </a:r>
          </a:p>
          <a:p>
            <a:pPr algn="ctr" eaLnBrk="1" hangingPunct="1"/>
            <a:r>
              <a:rPr lang="zh-TW" altLang="en-US"/>
              <a:t>永遠歸給慈愛救主，全所有奉獻。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All to Thee, my blessed Savior,  I surrender all.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4955</TotalTime>
  <Words>494</Words>
  <Application>Microsoft Office PowerPoint</Application>
  <PresentationFormat>Custom</PresentationFormat>
  <Paragraphs>50</Paragraphs>
  <Slides>5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H312  全所有奉獻  I SURRENDER ALL (節1/5)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177</cp:revision>
  <dcterms:created xsi:type="dcterms:W3CDTF">2001-04-19T19:07:54Z</dcterms:created>
  <dcterms:modified xsi:type="dcterms:W3CDTF">2017-08-05T17:08:30Z</dcterms:modified>
</cp:coreProperties>
</file>